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2" r:id="rId2"/>
    <p:sldMasterId id="2147483660" r:id="rId3"/>
    <p:sldMasterId id="2147483696" r:id="rId4"/>
  </p:sldMasterIdLst>
  <p:notesMasterIdLst>
    <p:notesMasterId r:id="rId7"/>
  </p:notesMasterIdLst>
  <p:sldIdLst>
    <p:sldId id="274" r:id="rId5"/>
    <p:sldId id="27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  <a:srgbClr val="454545"/>
    <a:srgbClr val="F95759"/>
    <a:srgbClr val="444444"/>
    <a:srgbClr val="3C8F84"/>
    <a:srgbClr val="70AD47"/>
    <a:srgbClr val="0970C0"/>
    <a:srgbClr val="AE182D"/>
    <a:srgbClr val="AD3358"/>
    <a:srgbClr val="526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6898" autoAdjust="0"/>
  </p:normalViewPr>
  <p:slideViewPr>
    <p:cSldViewPr snapToGrid="0">
      <p:cViewPr>
        <p:scale>
          <a:sx n="75" d="100"/>
          <a:sy n="75" d="100"/>
        </p:scale>
        <p:origin x="65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72A92-9BC3-49ED-B412-BA5119BF9D55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12509-1340-4543-97D1-42EE6116E7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84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912509-1340-4543-97D1-42EE6116E7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31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A74B-4534-4908-91DC-AEDA0D696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57BE13-AF7D-4033-896A-9F1FACD55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C94EC-8DD5-4651-92A4-D6C692EFE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06FA1-E106-44CD-9300-CAA60524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90A3-C595-4C9A-8841-97E9C0C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70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B810-24DB-41DF-B40E-623907A5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69F63-2A4C-4F3F-BD04-7A2EFB1FD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DC0D5-946A-436E-BA3D-9BD10BF0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DB5D9-BD0D-49B3-9F00-D7E086EC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25ADF-002E-428C-99BB-F95EF37C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06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4977C-2CB8-4123-861F-8573FFF217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C5759-23D9-4C5A-8D6D-DD5A350A5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ACBE5-232D-4F04-9523-ED70A251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067E6-771A-4832-BAB1-726386A9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BD95D-C8CC-469E-8B04-40550F20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837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4795-DD73-4602-8451-28DF0CD8F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7EEE3-B23C-4E73-BE92-B9BA261E2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1E8A4-FB8B-444D-BA26-EE90F79C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3BABA-3E34-452A-8A4D-B48682CE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6722F-FFA3-4064-961A-C902D929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192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D092-D023-400E-974F-B4A6FC20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7C08-65AF-4953-A057-4DE8CEF0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EAFAA-2432-4A88-9A4B-F1D7F07C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9548-306D-45DD-82BA-36282B08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F866F-47C0-41D2-98E8-0BE0D0D2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763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79D3-44E6-49BC-A183-A9C9E9F3B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F3F66-AA47-4CB5-BB12-B92D5DE6C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42B3B-258F-4B22-AA8E-8BBB1E00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22121-99B6-481F-89AD-8F493905C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EE60-6EA4-4384-AF75-DC13A6AC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908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E135-3F7C-43FF-AF51-808148F1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98DA-2C74-4BDD-873B-40E69821A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1CA9D-7CEC-4D9C-80C1-A45F4FEFB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5BB88-BFB1-49BF-88A9-4DEC0515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419C0-EE92-499F-8D94-7C26A368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F0356-25AB-40E9-8C32-77ABB6C4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153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5776-839D-4380-8359-E41C0625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0F406-B569-4755-B69A-C3AD6981C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64578-9E45-4D7E-9344-4E0A06BB1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3814C-876A-4DD6-9EF7-5883229219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E56C5F-608B-4E73-A71C-8A994F0D7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7DA02-A325-4FC7-B32C-C75B9BFC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B2EC9D-C94A-4CBA-9D3F-6B486A42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7B0AE3-8AE6-470C-BCC9-E2568DBD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541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42A6-4077-4F87-81EE-24E54510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7516C-465C-4943-9A0F-637CE0946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BADC7-8D84-47D1-9F3F-2B1264C43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2685D-2922-453B-98BE-E60BF419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236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102A5-08FD-44BC-A499-DDDBC9B7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D6865-1500-4EA7-9F1D-DBF2FEE65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DFC8A-23CF-4FC5-BC60-8C6268A4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552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75DA-9D03-4093-9765-0DFFB46E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AAF8E-B6BA-4AFD-AF7C-7E2CE71F8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E9339-6D7F-4E38-B3CA-B1E5039EA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BB614-AD79-457D-BBB1-CE448E26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44F3C-07BE-4423-A21D-EE8EE8A17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73E7B-247F-4445-BC81-660CF81E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4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27D5-7571-428E-B9C1-09EA22E4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9F408-5425-42E8-A5EC-679611267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7831C-A12B-4D70-8E57-C77B7B4D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E4AA9-3994-4401-A1F2-E977774E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962DF-9834-44D7-8A48-49DDD07B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996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1EBE-4494-443A-96E1-CE041A01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EC871-B28C-4CD2-BFEB-5B2E9AD57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6BD2A-FFBD-4968-A373-6CC42F0F5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D34FC-1812-4597-8F60-40BD6050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A7AA5-7C79-450D-B7EF-BEA6E178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168B9-1511-4FF3-8EDB-89A9922F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5120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2A1F-0752-40C6-853B-7FB6642F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50BD0-7AC7-4B47-9E13-9F983DBBC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6AB39-28EB-4852-9E93-5426B878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38321-E4A7-4B1F-A13B-8AF53825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B5879-5C2A-4580-AEDA-FD2B832B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630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381A59-3BB0-4191-9B64-66550E29E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CE0E7-7776-4BA2-98C2-4B2C23D06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FF865-D670-4C2A-9917-5F23B890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5694D-5C1D-4561-B52D-A7643B5C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8F94-E56F-4CA3-B06C-BD143615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137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4C32-6E2E-45F7-A30F-433071D6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9BEAC-77EB-47EE-A331-89D0E7C2F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D3F09-8775-4AAE-A561-DFB49EA78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8581-709E-4245-9E91-AD542D0F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5E2EB-041D-4668-8198-3ED37301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6728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4A38-9731-45C9-A040-DEBF6113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1C821-3B1F-4583-9587-5CE21AB1C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49CA6-575D-4666-81CF-10EC0618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78A60-3DC8-4F6A-AA76-854B2A51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71D63-FF87-4962-A78E-81C7C35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4692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5C83-06B1-46BC-8718-5DB074099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6F8B2-B2A9-4A1D-972E-77EADC257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09D9E-754C-407B-A5E2-9843B615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FDDDA-549D-4A30-A458-973F2482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536C4-D592-44DE-B0AF-1C642B91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1517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84044-DCC5-42E7-B72B-E83D67FC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746D-EFC1-45AC-A892-099A67683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73CB1-1524-4BEC-BA46-2B4B91DBF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A6100-670E-498C-9B06-904E6B7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7DE30-6D33-486F-8303-D9F97115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645FD-2E31-4671-9360-B8204E68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113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84CF-C9BC-4E7C-83AD-25A19FBF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A363A-6822-427C-AEB5-FF469EEB6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5CF66-2DA3-44CB-8FEA-71DC8E2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C4478B-F754-48F2-B951-4C91B2CCB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5E123-A435-4BEC-8576-E9762F4D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B08A60-A7CF-4A90-B3A7-A463205E9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49BBD-6C06-4DDB-ADCE-3462384D3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D298A-36D6-47D0-AB48-04DEB30A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595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62E5-7EEB-449B-AA53-95D1A113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326CC-C20A-4DD7-9D27-1742A87E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3B5F-4BDB-4A33-A212-D4347F2C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4720-1E1C-42F8-9102-B089B79D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330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93C4D-E1B1-4D38-B2E0-A7483F4A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8023E-0521-4C3E-B852-670CA523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5CDFB-82DD-44FC-9065-A6504BF3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17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A14C-D512-4C64-9D77-82F2995B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47514-F0C1-4637-81B3-6385B95EA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2347F-6041-42A0-AD0A-DB2846CA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067E2-D3F7-406A-89AE-62181744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D4D22-5239-4BE1-9933-57F47BC2A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274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5086-BC6B-4B36-88B2-739D7A79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3BEE-2A96-43D1-85B0-9CCE9585A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01C39-10DC-41B2-BC74-64031E1D7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E7354-FDF3-4EC7-85DE-0DDED3B4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22BE7-618E-4679-87B8-D7525097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A6F61-052E-4E18-9C0F-BBBCDB6F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3951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3285-C52A-45CE-B01B-75F6C7ED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7E86DE-6B03-491E-8BA1-BBC142A68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F4B2B-3472-4448-AE5A-F25E95B53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34820-113C-4C0C-B9A6-78EC6604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43CE3-AE4E-454F-88BC-E6DAADB4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BB27C-7DCC-49E8-892B-F4056AAE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3278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DB6F-E2B4-43D0-B6BE-0E8EB1E6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4EF0E-39A7-46CF-AE22-35E60A2FD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35CD5-0729-4E49-A824-F8426CDA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EA03E-9F38-433E-90D9-15B2E07FF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57F61-5186-4268-BD7A-B68F5FE0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6100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3C8D4-3C69-4E6F-9986-66FB93C8E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08409-A37A-4B92-9C21-2532C3E18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DCA6A-D07D-41B0-8ED3-CD3422B9B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D713D-A36C-4C55-B451-D9A16385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93A30-4E60-49DC-AAD3-17AFDC64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9771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66E9-CCB8-4967-90FA-087831F85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D33C0-F586-4ECE-A969-BE93418F4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6366C-2F87-4126-839E-3FE179A4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E33CB-3101-4903-BD92-2A3EE8FD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E65BC-5758-444A-A084-BE96DEA6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6507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3607-9BC6-48BD-9620-32216796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F2FF-4A5E-4D4F-A714-71944F36E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9EC72-02BD-4907-81BD-645C07DF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3665C-B99D-48F7-A55C-213712BE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B0FD-4B71-420E-AA01-48886057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423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E8A3-40A0-4DFD-A8C7-311CF7011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527C9-22B8-47D4-AD02-EAE68ECED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EE5E1-1895-4370-A9CD-35E78ECB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1B3D0-5F6C-442A-AC14-6AF6237AB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A18F1-155D-4433-AF6E-722B216D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2402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4F95-5859-486D-83E8-B954B3E7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1CE5-3754-4D7E-B360-794328AE5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35D3F-A578-4E0F-B4D9-B4E37FA05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876A-FF5B-4974-B5DF-F504E10A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E4553-EFD7-4F5C-9A55-74951B53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9F16C-78B2-4FFE-AAC2-E5BB8019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4079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D0C2-F339-4C90-B62F-081A27131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D9E0B-0435-4AA4-9A13-FEFF141DD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64407-BE4A-4656-9EB6-661867442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2BEB6-DCEF-4FFF-812D-51F25F958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17D45-EEFA-4C90-8058-89272F977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75BF6-5378-4232-B5E8-F2EEAE21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374BAE-2A08-41DE-8240-82B1FCBB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301972-EAB8-4643-AB59-0474206D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8858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4F74-C347-4BB3-876C-046219CE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F52AF-639E-4A60-AB7D-85637880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86648-5C38-47DB-8E2C-37F4EC58F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A7327-3BB7-47F0-B560-13161124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78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12B5-633D-4C71-A67E-C7059479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E7A6-BB57-4567-8B25-76B2FA131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BF92A-B7DB-4014-BC11-D8450C8DC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CF406-5FBB-4EB5-B8DC-CB4E0273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1B427-61A4-4073-9D31-B806465B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E73B7-0519-403A-BCEB-246F0441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4183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797FF-2EEC-4EC2-AFEC-064E5037E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4AA3A-457E-442B-B179-D7617E11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4F49D-0165-46D8-83CB-5A17F90C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588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352F-3618-4D27-B0F3-D4A0ED4F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899B5-9CCC-4489-AAC4-251E36267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15469-731E-49BE-A40C-36360C640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D5E7-860C-49D8-9336-7437D0E8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B9572-95DD-4442-A64E-8FA44E0C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CA539-84B0-45FA-9D16-A3B48726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64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4200-F234-41C2-930A-2E7202E1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9BEA9-D2DF-4FB2-8F6D-2E489CF38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5E52F-E8DE-4843-B899-1B90F5617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42F35-639A-4045-97D0-59C0CFCD7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35CFF-D22D-40E2-A58A-833320DF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D2DD7-88E9-47A7-B63E-60079D9C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72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1B828-590D-4BC0-AB27-B885575C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BAE37-85A3-4A23-B8DD-9B054DBF9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A6A64-B54C-4A41-BAC4-8090E103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7C77-BB66-4459-BF94-4B8E5065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4BA25-82B8-4C41-9A9B-EA9EB046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679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CA470F-A896-49D7-AA78-8B7E5C727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217D1-E66D-4D5E-B393-D41134B03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D892B-3003-4575-AD50-7FBA7891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A8D0-E126-404E-BDB0-2C5EF97F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0962B-02DE-4CE7-AC70-534063C7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453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6EE7-9B3B-437C-A9CA-9392A17D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181D7-991A-4E6D-9830-C3C119D08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C1522-C454-4373-A12D-A836542E2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C1746-107D-4270-98CF-672129DE2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DD556-A01C-4F0B-A0D0-561E8EE67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2C3B9D-CC5B-4431-8A2C-D049EEC5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8DBB65-A253-4278-97EF-766040B1B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9884FC-55E3-4139-937C-1B435081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94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E29F-8964-412D-82F6-30099A71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9A047-A5CA-46E0-BB96-6ADEC7EA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33201-DC99-4E0D-BEB8-A800E07CB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DD52F-6E99-4BCE-A4CB-14844985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74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98B22-F14A-470D-ADFC-CECE99EE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D9D8A-F17F-4D9E-BE3A-8DA760A3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AF7FF-06E2-4279-813D-E5CE0D9A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848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9273-CCEB-461C-A4B5-99C9FA51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81CA7-C45B-4BC8-BF6D-10354C052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B2DFB-36BB-40C8-8F1D-76884F1A0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0FBDD-B6D9-4980-8A84-A502735C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D2B5B-C51F-49F6-B30F-21F1623A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8E5DF-178B-448B-B090-54778E55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8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59F3-A1BF-4E2A-A6A9-4CDA6374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78672-6567-4ED2-88C1-C16AFBDF8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78C1A-E2C7-43D6-B021-31AF121D5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48C0D-A53A-4B68-BB98-D1AC005C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9FC87-8AA1-4D9D-BE4E-CED25E31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A9979-31D7-4097-BAAA-FB819BED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62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9D76C-5B27-4437-9ACC-989955F70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9EA48-121A-4584-891C-A1146FC0F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0B95E-4D26-479B-9718-5347EF0B6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BF9FB-84E9-4A85-87A6-14A9D500207B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97A9A-1299-49CB-B3CB-50186903B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D529C-4F38-4237-A0F4-B1D21299C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772D1-44EF-4AAF-89A1-AC334CDDA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85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een&#10;&#10;Description automatically generated">
            <a:extLst>
              <a:ext uri="{FF2B5EF4-FFF2-40B4-BE49-F238E27FC236}">
                <a16:creationId xmlns:a16="http://schemas.microsoft.com/office/drawing/2014/main" id="{E29557FA-12A5-46A6-A907-951632E72FD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CAC848-DCCC-4A71-A253-27DBA951CC8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2000">
                <a:schemeClr val="tx1">
                  <a:alpha val="10000"/>
                </a:schemeClr>
              </a:gs>
              <a:gs pos="100000">
                <a:schemeClr val="tx1">
                  <a:alpha val="1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FCF5D8-E489-4807-82BD-9E37C90FB94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C0DED7-F69E-41DB-B3DC-3774EB9E3A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DF2CD4-03C9-4198-A585-D67CE253DCF8}"/>
                </a:ext>
              </a:extLst>
            </p:cNvPr>
            <p:cNvSpPr/>
            <p:nvPr userDrawn="1"/>
          </p:nvSpPr>
          <p:spPr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72000">
                  <a:schemeClr val="tx1">
                    <a:alpha val="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D11FF-3344-4C18-A116-C4159A54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FEFAC-9A5F-4D33-814B-5B9030A7D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8A94D-D023-4F26-B697-61D817F1A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67F85-1BD3-478D-BC6C-23D073892EA7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9BBCF-9EBD-434C-9A51-11BBAD388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643A-B5AE-4086-9782-8F38A858A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F16E3-783C-402F-85A9-63C8BE5358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84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AC458E8-109A-4C4B-80F4-7863C77FDD97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FBC09D-6E57-4BA7-87B4-C45FB3CE8C67}"/>
                </a:ext>
              </a:extLst>
            </p:cNvPr>
            <p:cNvSpPr/>
            <p:nvPr/>
          </p:nvSpPr>
          <p:spPr>
            <a:xfrm>
              <a:off x="0" y="-1"/>
              <a:ext cx="12191999" cy="6858001"/>
            </a:xfrm>
            <a:prstGeom prst="rect">
              <a:avLst/>
            </a:prstGeom>
            <a:blipFill dpi="0" rotWithShape="1">
              <a:blip r:embed="rId13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3F44D3-5D78-41D8-92F3-F89A26C5642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2000">
                  <a:schemeClr val="tx1">
                    <a:alpha val="0"/>
                  </a:schemeClr>
                </a:gs>
                <a:gs pos="100000">
                  <a:schemeClr val="tx1">
                    <a:alpha val="1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DF291-8E12-4940-A129-4D1BE493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C7DCA-B087-41D1-9224-45CBFAD60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A6C8E-2F83-4E73-A3C1-70781D3E4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35C5D-4521-4F16-8F22-155BF0608E9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1B18B-BD20-44BB-B285-1CA7A61B2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354BE-4D6D-4F0B-94A0-4C2C07523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E266A-1338-4D08-AC7E-408F5B2420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64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red&#10;&#10;Description automatically generated">
            <a:extLst>
              <a:ext uri="{FF2B5EF4-FFF2-40B4-BE49-F238E27FC236}">
                <a16:creationId xmlns:a16="http://schemas.microsoft.com/office/drawing/2014/main" id="{1D9FEFE2-DCFF-4488-9E67-0F47DD50C2D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AFE7BE-ADF5-47F7-884C-6F1B95D922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200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F02210-F8D0-4C50-97FE-BE3F13B9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15DD6-A0B3-42E8-83E5-917B55DEB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FEFEF-39EE-45DB-9394-FFE9214BB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25A5B-1868-48B0-9680-CF604E578053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D98F5-54C5-4079-A91D-8F9330F25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B9A62-67C9-4FD3-9D1F-08C7F6BEA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7AC49-7EC8-4766-AB15-CEC6EC808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1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06A649D-0D3B-4FE8-9330-42F12D2C98B4}"/>
              </a:ext>
            </a:extLst>
          </p:cNvPr>
          <p:cNvSpPr txBox="1"/>
          <p:nvPr/>
        </p:nvSpPr>
        <p:spPr>
          <a:xfrm>
            <a:off x="1893643" y="572676"/>
            <a:ext cx="8404715" cy="108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bg1"/>
                </a:solidFill>
                <a:latin typeface="Montserrat Light" panose="00000400000000000000" pitchFamily="50" charset="0"/>
              </a:rPr>
              <a:t>TIMELINE </a:t>
            </a:r>
            <a:r>
              <a:rPr lang="en-US" sz="3200" dirty="0">
                <a:solidFill>
                  <a:schemeClr val="bg1"/>
                </a:solidFill>
                <a:latin typeface="Montserrat Light" panose="00000400000000000000" pitchFamily="50" charset="0"/>
              </a:rPr>
              <a:t>EXAMPLE:</a:t>
            </a:r>
            <a:br>
              <a:rPr lang="en-US" sz="3200" dirty="0">
                <a:solidFill>
                  <a:schemeClr val="bg1"/>
                </a:solidFill>
                <a:latin typeface="Montserrat Light" panose="00000400000000000000" pitchFamily="50" charset="0"/>
              </a:rPr>
            </a:br>
            <a:r>
              <a:rPr lang="en-US" sz="4800" dirty="0">
                <a:solidFill>
                  <a:schemeClr val="bg1"/>
                </a:solidFill>
                <a:latin typeface="Montserrat ExtraBold" panose="00000900000000000000" pitchFamily="50" charset="0"/>
              </a:rPr>
              <a:t>ICONS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C55F273-19BD-27C6-76D0-C2F3B566696F}"/>
              </a:ext>
            </a:extLst>
          </p:cNvPr>
          <p:cNvSpPr/>
          <p:nvPr/>
        </p:nvSpPr>
        <p:spPr>
          <a:xfrm>
            <a:off x="2917601" y="2072277"/>
            <a:ext cx="1959112" cy="4032663"/>
          </a:xfrm>
          <a:prstGeom prst="roundRect">
            <a:avLst>
              <a:gd name="adj" fmla="val 4463"/>
            </a:avLst>
          </a:prstGeom>
          <a:gradFill>
            <a:gsLst>
              <a:gs pos="100000">
                <a:srgbClr val="AD3358">
                  <a:alpha val="0"/>
                </a:srgbClr>
              </a:gs>
              <a:gs pos="39000">
                <a:srgbClr val="AD335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E17FEC5-54FA-9EDD-D53D-5082AFE03AEB}"/>
              </a:ext>
            </a:extLst>
          </p:cNvPr>
          <p:cNvSpPr/>
          <p:nvPr/>
        </p:nvSpPr>
        <p:spPr>
          <a:xfrm>
            <a:off x="5125506" y="2072277"/>
            <a:ext cx="1959112" cy="4032663"/>
          </a:xfrm>
          <a:prstGeom prst="roundRect">
            <a:avLst>
              <a:gd name="adj" fmla="val 4463"/>
            </a:avLst>
          </a:prstGeom>
          <a:gradFill>
            <a:gsLst>
              <a:gs pos="100000">
                <a:srgbClr val="94548F">
                  <a:alpha val="0"/>
                </a:srgbClr>
              </a:gs>
              <a:gs pos="39000">
                <a:srgbClr val="94548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61C218E-029A-515F-1B0F-381BA7E752B2}"/>
              </a:ext>
            </a:extLst>
          </p:cNvPr>
          <p:cNvSpPr/>
          <p:nvPr/>
        </p:nvSpPr>
        <p:spPr>
          <a:xfrm>
            <a:off x="7333411" y="2072277"/>
            <a:ext cx="1959112" cy="4032663"/>
          </a:xfrm>
          <a:prstGeom prst="roundRect">
            <a:avLst>
              <a:gd name="adj" fmla="val 4463"/>
            </a:avLst>
          </a:prstGeom>
          <a:gradFill>
            <a:gsLst>
              <a:gs pos="100000">
                <a:srgbClr val="5267B1">
                  <a:alpha val="0"/>
                </a:srgbClr>
              </a:gs>
              <a:gs pos="39000">
                <a:srgbClr val="5267B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E17C34-BCA6-C2BA-DA4F-0F8204262F72}"/>
              </a:ext>
            </a:extLst>
          </p:cNvPr>
          <p:cNvSpPr/>
          <p:nvPr/>
        </p:nvSpPr>
        <p:spPr>
          <a:xfrm>
            <a:off x="9541316" y="2072277"/>
            <a:ext cx="1959112" cy="4032663"/>
          </a:xfrm>
          <a:prstGeom prst="roundRect">
            <a:avLst>
              <a:gd name="adj" fmla="val 4463"/>
            </a:avLst>
          </a:prstGeom>
          <a:gradFill>
            <a:gsLst>
              <a:gs pos="100000">
                <a:srgbClr val="0970C0">
                  <a:alpha val="0"/>
                </a:srgbClr>
              </a:gs>
              <a:gs pos="39000">
                <a:srgbClr val="0970C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D440CF2-4560-550B-463D-780DEB2C89C0}"/>
              </a:ext>
            </a:extLst>
          </p:cNvPr>
          <p:cNvSpPr/>
          <p:nvPr/>
        </p:nvSpPr>
        <p:spPr>
          <a:xfrm>
            <a:off x="709696" y="2072277"/>
            <a:ext cx="1959112" cy="4032663"/>
          </a:xfrm>
          <a:prstGeom prst="roundRect">
            <a:avLst>
              <a:gd name="adj" fmla="val 4463"/>
            </a:avLst>
          </a:prstGeom>
          <a:gradFill>
            <a:gsLst>
              <a:gs pos="100000">
                <a:srgbClr val="AE182D">
                  <a:alpha val="0"/>
                </a:srgbClr>
              </a:gs>
              <a:gs pos="39000">
                <a:srgbClr val="AE182D">
                  <a:alpha val="9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D1453D-17CF-156D-FCE9-814CE91E3968}"/>
              </a:ext>
            </a:extLst>
          </p:cNvPr>
          <p:cNvSpPr/>
          <p:nvPr/>
        </p:nvSpPr>
        <p:spPr>
          <a:xfrm>
            <a:off x="705700" y="4548158"/>
            <a:ext cx="19616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Montserrat ExtraBold" panose="000009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2017</a:t>
            </a:r>
          </a:p>
          <a:p>
            <a:pPr algn="ctr"/>
            <a:b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Research </a:t>
            </a:r>
            <a:b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 acquired</a:t>
            </a:r>
            <a:b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investors</a:t>
            </a:r>
            <a:endParaRPr lang="en-GB" sz="1400" dirty="0">
              <a:solidFill>
                <a:schemeClr val="bg1"/>
              </a:solidFill>
              <a:latin typeface="Montserrat Medium" panose="000006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8A2417-BF4B-B6A4-4A46-C905A1C36C53}"/>
              </a:ext>
            </a:extLst>
          </p:cNvPr>
          <p:cNvSpPr/>
          <p:nvPr/>
        </p:nvSpPr>
        <p:spPr>
          <a:xfrm>
            <a:off x="2899477" y="4548158"/>
            <a:ext cx="196052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Montserrat ExtraBold" panose="000009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2018</a:t>
            </a:r>
            <a:br>
              <a:rPr lang="en-GB" sz="16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GB" sz="16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Intellectual property established</a:t>
            </a:r>
            <a:endParaRPr lang="en-GB" sz="1600" dirty="0">
              <a:solidFill>
                <a:schemeClr val="bg1"/>
              </a:solidFill>
              <a:latin typeface="Montserrat Medium" panose="000006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808F19-1A4B-E2E8-CC60-87B899DDA88E}"/>
              </a:ext>
            </a:extLst>
          </p:cNvPr>
          <p:cNvSpPr/>
          <p:nvPr/>
        </p:nvSpPr>
        <p:spPr>
          <a:xfrm>
            <a:off x="5108796" y="4548158"/>
            <a:ext cx="1959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Montserrat ExtraBold" panose="000009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2019</a:t>
            </a:r>
          </a:p>
          <a:p>
            <a:pPr algn="ctr"/>
            <a:b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Recorded </a:t>
            </a:r>
            <a:b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commercial</a:t>
            </a:r>
            <a:b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profits achieved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23AB05-9684-6290-10E3-6063EB0AAF1D}"/>
              </a:ext>
            </a:extLst>
          </p:cNvPr>
          <p:cNvSpPr/>
          <p:nvPr/>
        </p:nvSpPr>
        <p:spPr>
          <a:xfrm>
            <a:off x="7333411" y="4548158"/>
            <a:ext cx="1955116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Montserrat ExtraBold" panose="000009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2020 </a:t>
            </a:r>
            <a:br>
              <a:rPr lang="en-GB" sz="2000" dirty="0">
                <a:solidFill>
                  <a:schemeClr val="bg1"/>
                </a:solidFill>
                <a:latin typeface="Montserrat ExtraBold" panose="000009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GB" sz="2000" dirty="0">
                <a:solidFill>
                  <a:schemeClr val="bg1"/>
                </a:solidFill>
                <a:latin typeface="Montserrat ExtraBold" panose="000009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dashboard interface</a:t>
            </a:r>
            <a:b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upgraded</a:t>
            </a:r>
            <a:endParaRPr lang="en-GB" sz="1400" dirty="0">
              <a:solidFill>
                <a:schemeClr val="bg1"/>
              </a:solidFill>
              <a:latin typeface="Montserrat Medium" panose="000006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0D24F9-6019-FECB-6D94-D01B2EED85AC}"/>
              </a:ext>
            </a:extLst>
          </p:cNvPr>
          <p:cNvSpPr/>
          <p:nvPr/>
        </p:nvSpPr>
        <p:spPr>
          <a:xfrm>
            <a:off x="9537320" y="4548158"/>
            <a:ext cx="195911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Montserrat ExtraBold" panose="000009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2021</a:t>
            </a:r>
            <a:br>
              <a:rPr lang="en-GB" sz="16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GB" sz="16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GB" sz="16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Adoption of c</a:t>
            </a:r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loud-based services</a:t>
            </a:r>
            <a:endParaRPr lang="en-GB" sz="1400" dirty="0">
              <a:solidFill>
                <a:schemeClr val="bg1"/>
              </a:solidFill>
              <a:latin typeface="Montserrat Medium" panose="000006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Graphic 7" descr="Coins outline">
            <a:extLst>
              <a:ext uri="{FF2B5EF4-FFF2-40B4-BE49-F238E27FC236}">
                <a16:creationId xmlns:a16="http://schemas.microsoft.com/office/drawing/2014/main" id="{4E24705A-AE1A-8303-387F-683393B75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9347" y="2514600"/>
            <a:ext cx="914400" cy="914400"/>
          </a:xfrm>
          <a:prstGeom prst="rect">
            <a:avLst/>
          </a:prstGeom>
        </p:spPr>
      </p:pic>
      <p:pic>
        <p:nvPicPr>
          <p:cNvPr id="12" name="Graphic 11" descr="Head with gears outline">
            <a:extLst>
              <a:ext uri="{FF2B5EF4-FFF2-40B4-BE49-F238E27FC236}">
                <a16:creationId xmlns:a16="http://schemas.microsoft.com/office/drawing/2014/main" id="{446F94A1-A7B1-0980-01DA-E07B42D02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2272" y="2514600"/>
            <a:ext cx="914400" cy="914400"/>
          </a:xfrm>
          <a:prstGeom prst="rect">
            <a:avLst/>
          </a:prstGeom>
        </p:spPr>
      </p:pic>
      <p:pic>
        <p:nvPicPr>
          <p:cNvPr id="15" name="Graphic 14" descr="Bar graph with upward trend outline">
            <a:extLst>
              <a:ext uri="{FF2B5EF4-FFF2-40B4-BE49-F238E27FC236}">
                <a16:creationId xmlns:a16="http://schemas.microsoft.com/office/drawing/2014/main" id="{8F656F1C-6562-6E43-B752-1923FA995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1152" y="2514600"/>
            <a:ext cx="914400" cy="914400"/>
          </a:xfrm>
          <a:prstGeom prst="rect">
            <a:avLst/>
          </a:prstGeom>
        </p:spPr>
      </p:pic>
      <p:pic>
        <p:nvPicPr>
          <p:cNvPr id="17" name="Graphic 16" descr="Gauge outline">
            <a:extLst>
              <a:ext uri="{FF2B5EF4-FFF2-40B4-BE49-F238E27FC236}">
                <a16:creationId xmlns:a16="http://schemas.microsoft.com/office/drawing/2014/main" id="{67E250E3-0FD6-25A9-9175-A2BB243134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3649" y="2445818"/>
            <a:ext cx="914400" cy="914400"/>
          </a:xfrm>
          <a:prstGeom prst="rect">
            <a:avLst/>
          </a:prstGeom>
        </p:spPr>
      </p:pic>
      <p:pic>
        <p:nvPicPr>
          <p:cNvPr id="19" name="Graphic 18" descr="Syncing cloud outline">
            <a:extLst>
              <a:ext uri="{FF2B5EF4-FFF2-40B4-BE49-F238E27FC236}">
                <a16:creationId xmlns:a16="http://schemas.microsoft.com/office/drawing/2014/main" id="{37489950-5E0A-5D49-68AC-19D40ABBF3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9419" y="2445818"/>
            <a:ext cx="914400" cy="9144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9F88B41-74ED-B82C-3840-8A7F2422BA59}"/>
              </a:ext>
            </a:extLst>
          </p:cNvPr>
          <p:cNvGrpSpPr/>
          <p:nvPr/>
        </p:nvGrpSpPr>
        <p:grpSpPr>
          <a:xfrm>
            <a:off x="1395234" y="3697266"/>
            <a:ext cx="9439358" cy="582626"/>
            <a:chOff x="1395234" y="3697266"/>
            <a:chExt cx="9439358" cy="5826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C610FD-BE3F-ED28-9351-7C80B0ECF35A}"/>
                </a:ext>
              </a:extLst>
            </p:cNvPr>
            <p:cNvSpPr/>
            <p:nvPr/>
          </p:nvSpPr>
          <p:spPr>
            <a:xfrm>
              <a:off x="1686547" y="3920591"/>
              <a:ext cx="8893789" cy="149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446035B-584B-64D7-8553-44490DF407F8}"/>
                </a:ext>
              </a:extLst>
            </p:cNvPr>
            <p:cNvSpPr/>
            <p:nvPr/>
          </p:nvSpPr>
          <p:spPr>
            <a:xfrm>
              <a:off x="1395234" y="3697266"/>
              <a:ext cx="582626" cy="582626"/>
            </a:xfrm>
            <a:prstGeom prst="ellipse">
              <a:avLst/>
            </a:prstGeom>
            <a:solidFill>
              <a:srgbClr val="454545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B4F16CD-CE44-B762-D7F4-6390FE7B4367}"/>
                </a:ext>
              </a:extLst>
            </p:cNvPr>
            <p:cNvSpPr/>
            <p:nvPr/>
          </p:nvSpPr>
          <p:spPr>
            <a:xfrm>
              <a:off x="3604359" y="3697266"/>
              <a:ext cx="582626" cy="582626"/>
            </a:xfrm>
            <a:prstGeom prst="ellipse">
              <a:avLst/>
            </a:prstGeom>
            <a:solidFill>
              <a:srgbClr val="454545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8F32F3-8808-EA98-D6D8-AB9556C516AC}"/>
                </a:ext>
              </a:extLst>
            </p:cNvPr>
            <p:cNvSpPr/>
            <p:nvPr/>
          </p:nvSpPr>
          <p:spPr>
            <a:xfrm>
              <a:off x="5821577" y="3697266"/>
              <a:ext cx="582626" cy="582626"/>
            </a:xfrm>
            <a:prstGeom prst="ellipse">
              <a:avLst/>
            </a:prstGeom>
            <a:solidFill>
              <a:srgbClr val="454545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3F00CE-2EF9-E38B-6CCC-E10196744141}"/>
                </a:ext>
              </a:extLst>
            </p:cNvPr>
            <p:cNvSpPr/>
            <p:nvPr/>
          </p:nvSpPr>
          <p:spPr>
            <a:xfrm>
              <a:off x="7974058" y="3697266"/>
              <a:ext cx="582626" cy="582626"/>
            </a:xfrm>
            <a:prstGeom prst="ellipse">
              <a:avLst/>
            </a:prstGeom>
            <a:solidFill>
              <a:srgbClr val="454545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5BA3D42-8F59-3A1F-4025-12DC7573D338}"/>
                </a:ext>
              </a:extLst>
            </p:cNvPr>
            <p:cNvSpPr/>
            <p:nvPr/>
          </p:nvSpPr>
          <p:spPr>
            <a:xfrm>
              <a:off x="10251966" y="3697266"/>
              <a:ext cx="582626" cy="582626"/>
            </a:xfrm>
            <a:prstGeom prst="ellipse">
              <a:avLst/>
            </a:prstGeom>
            <a:solidFill>
              <a:srgbClr val="454545"/>
            </a:solidFill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75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 animBg="1"/>
      <p:bldP spid="32" grpId="0" animBg="1"/>
      <p:bldP spid="33" grpId="0"/>
      <p:bldP spid="40" grpId="0"/>
      <p:bldP spid="44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898DC-9835-B5A2-D6BE-055BFED88796}"/>
              </a:ext>
            </a:extLst>
          </p:cNvPr>
          <p:cNvSpPr txBox="1"/>
          <p:nvPr/>
        </p:nvSpPr>
        <p:spPr>
          <a:xfrm>
            <a:off x="1893643" y="572676"/>
            <a:ext cx="8404715" cy="108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>
                <a:solidFill>
                  <a:schemeClr val="bg1"/>
                </a:solidFill>
                <a:latin typeface="Montserrat Light" panose="00000400000000000000" pitchFamily="50" charset="0"/>
              </a:rPr>
              <a:t>TIMELINE </a:t>
            </a:r>
            <a:r>
              <a:rPr lang="en-US" sz="3200" dirty="0">
                <a:solidFill>
                  <a:schemeClr val="bg1"/>
                </a:solidFill>
                <a:latin typeface="Montserrat Light" panose="00000400000000000000" pitchFamily="50" charset="0"/>
              </a:rPr>
              <a:t>EXAMPLE:</a:t>
            </a:r>
            <a:br>
              <a:rPr lang="en-US" sz="3200" dirty="0">
                <a:solidFill>
                  <a:schemeClr val="bg1"/>
                </a:solidFill>
                <a:latin typeface="Montserrat Light" panose="00000400000000000000" pitchFamily="50" charset="0"/>
              </a:rPr>
            </a:br>
            <a:r>
              <a:rPr lang="en-US" sz="4800" dirty="0">
                <a:solidFill>
                  <a:schemeClr val="bg1"/>
                </a:solidFill>
                <a:latin typeface="Montserrat ExtraBold" panose="00000900000000000000" pitchFamily="50" charset="0"/>
              </a:rPr>
              <a:t>ICONS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014814-8D86-1206-43B6-AB4CBD12C256}"/>
              </a:ext>
            </a:extLst>
          </p:cNvPr>
          <p:cNvSpPr/>
          <p:nvPr/>
        </p:nvSpPr>
        <p:spPr>
          <a:xfrm>
            <a:off x="2917601" y="2072277"/>
            <a:ext cx="1959112" cy="4032663"/>
          </a:xfrm>
          <a:prstGeom prst="roundRect">
            <a:avLst>
              <a:gd name="adj" fmla="val 4463"/>
            </a:avLst>
          </a:prstGeom>
          <a:gradFill>
            <a:gsLst>
              <a:gs pos="100000">
                <a:srgbClr val="AD3358">
                  <a:alpha val="0"/>
                </a:srgbClr>
              </a:gs>
              <a:gs pos="39000">
                <a:srgbClr val="AD335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57DA50-80D2-BEB6-3DF2-10059D98D35F}"/>
              </a:ext>
            </a:extLst>
          </p:cNvPr>
          <p:cNvSpPr/>
          <p:nvPr/>
        </p:nvSpPr>
        <p:spPr>
          <a:xfrm>
            <a:off x="5125506" y="2072277"/>
            <a:ext cx="1959112" cy="4032663"/>
          </a:xfrm>
          <a:prstGeom prst="roundRect">
            <a:avLst>
              <a:gd name="adj" fmla="val 4463"/>
            </a:avLst>
          </a:prstGeom>
          <a:gradFill>
            <a:gsLst>
              <a:gs pos="100000">
                <a:srgbClr val="94548F">
                  <a:alpha val="0"/>
                </a:srgbClr>
              </a:gs>
              <a:gs pos="39000">
                <a:srgbClr val="94548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A4C7DB-F95E-4FBA-A663-75654A848611}"/>
              </a:ext>
            </a:extLst>
          </p:cNvPr>
          <p:cNvSpPr/>
          <p:nvPr/>
        </p:nvSpPr>
        <p:spPr>
          <a:xfrm>
            <a:off x="7333411" y="2072277"/>
            <a:ext cx="1959112" cy="4032663"/>
          </a:xfrm>
          <a:prstGeom prst="roundRect">
            <a:avLst>
              <a:gd name="adj" fmla="val 4463"/>
            </a:avLst>
          </a:prstGeom>
          <a:gradFill>
            <a:gsLst>
              <a:gs pos="100000">
                <a:srgbClr val="5267B1">
                  <a:alpha val="0"/>
                </a:srgbClr>
              </a:gs>
              <a:gs pos="39000">
                <a:srgbClr val="5267B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9B1D71-E2AE-00EE-88CB-CAE9FFB0DA8D}"/>
              </a:ext>
            </a:extLst>
          </p:cNvPr>
          <p:cNvSpPr/>
          <p:nvPr/>
        </p:nvSpPr>
        <p:spPr>
          <a:xfrm>
            <a:off x="9541316" y="2072277"/>
            <a:ext cx="1959112" cy="4032663"/>
          </a:xfrm>
          <a:prstGeom prst="roundRect">
            <a:avLst>
              <a:gd name="adj" fmla="val 4463"/>
            </a:avLst>
          </a:prstGeom>
          <a:gradFill>
            <a:gsLst>
              <a:gs pos="100000">
                <a:srgbClr val="0970C0">
                  <a:alpha val="0"/>
                </a:srgbClr>
              </a:gs>
              <a:gs pos="39000">
                <a:srgbClr val="0970C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0F08A5-287E-FAA7-C70C-780B540045C2}"/>
              </a:ext>
            </a:extLst>
          </p:cNvPr>
          <p:cNvSpPr/>
          <p:nvPr/>
        </p:nvSpPr>
        <p:spPr>
          <a:xfrm>
            <a:off x="709696" y="2072277"/>
            <a:ext cx="1959112" cy="4032663"/>
          </a:xfrm>
          <a:prstGeom prst="roundRect">
            <a:avLst>
              <a:gd name="adj" fmla="val 4463"/>
            </a:avLst>
          </a:prstGeom>
          <a:gradFill>
            <a:gsLst>
              <a:gs pos="100000">
                <a:srgbClr val="AE182D">
                  <a:alpha val="0"/>
                </a:srgbClr>
              </a:gs>
              <a:gs pos="39000">
                <a:srgbClr val="AE182D">
                  <a:alpha val="9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739549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50</Words>
  <Application>Microsoft Office PowerPoint</Application>
  <PresentationFormat>Widescreen</PresentationFormat>
  <Paragraphs>10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Calibri</vt:lpstr>
      <vt:lpstr>Calibri Light</vt:lpstr>
      <vt:lpstr>Montserrat ExtraBold</vt:lpstr>
      <vt:lpstr>Montserrat Light</vt:lpstr>
      <vt:lpstr>Montserrat Medium</vt:lpstr>
      <vt:lpstr>2_Custom Design</vt:lpstr>
      <vt:lpstr>1_Custom Design</vt:lpstr>
      <vt:lpstr>Custom Design</vt:lpstr>
      <vt:lpstr>3_Custom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 Favalessa</dc:creator>
  <cp:lastModifiedBy>Warongkorn Thavornprasit</cp:lastModifiedBy>
  <cp:revision>87</cp:revision>
  <dcterms:created xsi:type="dcterms:W3CDTF">2021-05-10T13:04:56Z</dcterms:created>
  <dcterms:modified xsi:type="dcterms:W3CDTF">2023-05-31T13:08:12Z</dcterms:modified>
</cp:coreProperties>
</file>